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embeddedFontLst>
    <p:embeddedFont>
      <p:font typeface="Century Schoolbook" panose="02040604050505020304" pitchFamily="18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Century" panose="02040604050505020304" pitchFamily="18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 title="Page Number Shape"/>
          <p:cNvSpPr/>
          <p:nvPr/>
        </p:nvSpPr>
        <p:spPr>
          <a:xfrm>
            <a:off x="8736011" y="1189204"/>
            <a:ext cx="407987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816685" y="1143294"/>
            <a:ext cx="5275772" cy="4268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58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1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Corbel"/>
              <a:buNone/>
              <a:defRPr sz="15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Arial"/>
              <a:buNone/>
              <a:defRPr sz="135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16685" y="6314441"/>
            <a:ext cx="11974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9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250443" y="6314441"/>
            <a:ext cx="38420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6011" y="1416216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rgbClr val="32281A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rgbClr val="32281A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1" name="Shape 21"/>
          <p:cNvCxnSpPr/>
          <p:nvPr/>
        </p:nvCxnSpPr>
        <p:spPr>
          <a:xfrm>
            <a:off x="580391" y="1257300"/>
            <a:ext cx="0" cy="5600699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Shape 22"/>
          <p:cNvCxnSpPr/>
          <p:nvPr/>
        </p:nvCxnSpPr>
        <p:spPr>
          <a:xfrm>
            <a:off x="580391" y="1257300"/>
            <a:ext cx="0" cy="5600699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571500" y="557262"/>
            <a:ext cx="2882528" cy="1919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3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3943350" y="0"/>
            <a:ext cx="4629150" cy="685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21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5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5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5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5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71500" y="2621511"/>
            <a:ext cx="2882528" cy="3236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5000"/>
              </a:lnSpc>
              <a:spcBef>
                <a:spcPts val="1200"/>
              </a:spcBef>
              <a:buClr>
                <a:srgbClr val="262626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571500" y="559677"/>
            <a:ext cx="2875429" cy="4952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3437278" y="1089001"/>
            <a:ext cx="5584142" cy="468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49225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 title="Page Number Shape"/>
          <p:cNvSpPr/>
          <p:nvPr/>
        </p:nvSpPr>
        <p:spPr>
          <a:xfrm>
            <a:off x="8736011" y="5380580"/>
            <a:ext cx="407987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 rot="5400000">
            <a:off x="4571522" y="2064482"/>
            <a:ext cx="4678105" cy="18350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5400000">
            <a:off x="941101" y="330481"/>
            <a:ext cx="4678105" cy="53030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49225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902139" y="5927132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4902139" y="631595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0" y="6199730"/>
            <a:ext cx="7695008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09"/>
          <p:cNvCxnSpPr/>
          <p:nvPr/>
        </p:nvCxnSpPr>
        <p:spPr>
          <a:xfrm>
            <a:off x="0" y="6199730"/>
            <a:ext cx="7695008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71500" y="559677"/>
            <a:ext cx="2875429" cy="4952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49225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 title="Page Number Shape"/>
          <p:cNvSpPr/>
          <p:nvPr/>
        </p:nvSpPr>
        <p:spPr>
          <a:xfrm>
            <a:off x="8736011" y="1189204"/>
            <a:ext cx="407987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816685" y="1143294"/>
            <a:ext cx="5275772" cy="4268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58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1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Corbel"/>
              <a:buNone/>
              <a:defRPr sz="15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Arial"/>
              <a:buNone/>
              <a:defRPr sz="135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Corbel"/>
              <a:buNone/>
              <a:defRPr sz="12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ctr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Font typeface="Arial"/>
              <a:buNone/>
              <a:defRPr sz="12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16685" y="6314441"/>
            <a:ext cx="11974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9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250443" y="6314441"/>
            <a:ext cx="38420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736011" y="1416216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rgbClr val="32281A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rgbClr val="32281A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45" name="Shape 45"/>
          <p:cNvCxnSpPr/>
          <p:nvPr/>
        </p:nvCxnSpPr>
        <p:spPr>
          <a:xfrm>
            <a:off x="580391" y="1257300"/>
            <a:ext cx="0" cy="5600699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Shape 46"/>
          <p:cNvCxnSpPr/>
          <p:nvPr/>
        </p:nvCxnSpPr>
        <p:spPr>
          <a:xfrm>
            <a:off x="580391" y="1257300"/>
            <a:ext cx="0" cy="5600699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 title="Page Number Shape"/>
          <p:cNvSpPr/>
          <p:nvPr/>
        </p:nvSpPr>
        <p:spPr>
          <a:xfrm>
            <a:off x="8736011" y="1393748"/>
            <a:ext cx="407987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460754" y="2571723"/>
            <a:ext cx="6222491" cy="3286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5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460754" y="1393748"/>
            <a:ext cx="6301071" cy="819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13000"/>
              </a:lnSpc>
              <a:spcBef>
                <a:spcPts val="0"/>
              </a:spcBef>
              <a:buClr>
                <a:srgbClr val="262626"/>
              </a:buClr>
              <a:buFont typeface="Arial"/>
              <a:buNone/>
              <a:defRPr sz="18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888888"/>
              </a:buClr>
              <a:buFont typeface="Corbel"/>
              <a:buNone/>
              <a:defRPr sz="15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888888"/>
              </a:buClr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888888"/>
              </a:buClr>
              <a:buFont typeface="Arial"/>
              <a:buNone/>
              <a:defRPr sz="1200" b="0" i="1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888888"/>
              </a:buClr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888888"/>
              </a:buClr>
              <a:buFont typeface="Arial"/>
              <a:buNone/>
              <a:defRPr sz="1200" b="0" i="1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888888"/>
              </a:buClr>
              <a:buFont typeface="Corbel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888888"/>
              </a:buClr>
              <a:buFont typeface="Arial"/>
              <a:buNone/>
              <a:defRPr sz="1200" b="0" i="1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57215" y="6314439"/>
            <a:ext cx="11974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9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460754" y="6314441"/>
            <a:ext cx="486016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6011" y="1620761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Shape 54"/>
          <p:cNvCxnSpPr/>
          <p:nvPr/>
        </p:nvCxnSpPr>
        <p:spPr>
          <a:xfrm rot="10800000">
            <a:off x="1" y="6178167"/>
            <a:ext cx="7683244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Shape 55"/>
          <p:cNvCxnSpPr/>
          <p:nvPr/>
        </p:nvCxnSpPr>
        <p:spPr>
          <a:xfrm rot="10800000">
            <a:off x="1" y="6178167"/>
            <a:ext cx="7683244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571500" y="559677"/>
            <a:ext cx="2875429" cy="4952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886200" y="540627"/>
            <a:ext cx="4686300" cy="24889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49225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3886200" y="3712467"/>
            <a:ext cx="4686300" cy="24822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49225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571500" y="557783"/>
            <a:ext cx="2873502" cy="4956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886200" y="558064"/>
            <a:ext cx="4690872" cy="91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3000"/>
              </a:lnSpc>
              <a:spcBef>
                <a:spcPts val="0"/>
              </a:spcBef>
              <a:buClr>
                <a:srgbClr val="262626"/>
              </a:buClr>
              <a:buFont typeface="Arial"/>
              <a:buNone/>
              <a:defRPr sz="2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5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35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886200" y="1526121"/>
            <a:ext cx="4690872" cy="175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49225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3886200" y="3700828"/>
            <a:ext cx="4690872" cy="9137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2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5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35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12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12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3886200" y="4669432"/>
            <a:ext cx="4690872" cy="175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49225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71500" y="559677"/>
            <a:ext cx="2875429" cy="4952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3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886200" y="564147"/>
            <a:ext cx="4686300" cy="5622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270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571500" y="2621513"/>
            <a:ext cx="2879082" cy="3239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5000"/>
              </a:lnSpc>
              <a:spcBef>
                <a:spcPts val="1200"/>
              </a:spcBef>
              <a:buClr>
                <a:srgbClr val="262626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3429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Corbel"/>
              <a:buNone/>
              <a:defRPr sz="7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Font typeface="Arial"/>
              <a:buNone/>
              <a:defRPr sz="7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 title="Page Number Shape"/>
          <p:cNvSpPr/>
          <p:nvPr/>
        </p:nvSpPr>
        <p:spPr>
          <a:xfrm>
            <a:off x="8736011" y="5380580"/>
            <a:ext cx="407987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571500" y="559677"/>
            <a:ext cx="2875429" cy="4952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EFEFE"/>
              </a:buClr>
              <a:buFont typeface="Century Schoolbook"/>
              <a:buNone/>
              <a:defRPr sz="3800" b="0" i="1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49225" algn="l" rtl="0">
              <a:lnSpc>
                <a:spcPct val="112000"/>
              </a:lnSpc>
              <a:spcBef>
                <a:spcPts val="975"/>
              </a:spcBef>
              <a:buClr>
                <a:srgbClr val="FEFEFE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x="0" y="6199730"/>
            <a:ext cx="3371850" cy="0"/>
          </a:xfrm>
          <a:prstGeom prst="straightConnector1">
            <a:avLst/>
          </a:prstGeom>
          <a:noFill/>
          <a:ln w="254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0" y="6199730"/>
            <a:ext cx="3371850" cy="0"/>
          </a:xfrm>
          <a:prstGeom prst="straightConnector1">
            <a:avLst/>
          </a:prstGeom>
          <a:noFill/>
          <a:ln w="254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 title="Page Number Shape"/>
          <p:cNvSpPr/>
          <p:nvPr/>
        </p:nvSpPr>
        <p:spPr>
          <a:xfrm>
            <a:off x="8736011" y="5380580"/>
            <a:ext cx="407987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71500" y="559677"/>
            <a:ext cx="2875429" cy="4952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149225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95454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71500" y="5930060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571500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1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736011" y="5607592"/>
            <a:ext cx="40798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100" b="0" i="1" u="none" strike="noStrike" cap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Shape 30"/>
          <p:cNvCxnSpPr/>
          <p:nvPr/>
        </p:nvCxnSpPr>
        <p:spPr>
          <a:xfrm>
            <a:off x="0" y="6199730"/>
            <a:ext cx="3371850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0" y="6199730"/>
            <a:ext cx="3371850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088575" y="1158850"/>
            <a:ext cx="7169100" cy="426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Century Schoolbook"/>
              <a:buNone/>
            </a:pPr>
            <a:r>
              <a:rPr lang="en-US" sz="96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JOSE MENDOZA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587050" y="170877"/>
            <a:ext cx="2875500" cy="6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entury Schoolbook"/>
              <a:buNone/>
            </a:pPr>
            <a:r>
              <a:rPr lang="en-US"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About Me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7300" y="1122450"/>
            <a:ext cx="4371300" cy="461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3464" marR="0" lvl="0" indent="-385064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Born and rai</a:t>
            </a:r>
            <a:r>
              <a:rPr lang="en-US" sz="3600" dirty="0"/>
              <a:t>sed </a:t>
            </a:r>
            <a:r>
              <a:rPr lang="en-US" sz="3600" b="0" i="0" u="none" strike="noStrike" cap="none" dirty="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in Lindsay, California</a:t>
            </a:r>
          </a:p>
          <a:p>
            <a:pPr marL="283464" marR="0" lvl="0" indent="-3850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The youngest in my family</a:t>
            </a:r>
          </a:p>
          <a:p>
            <a:pPr marL="283464" marR="0" lvl="0" indent="-3850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17 years </a:t>
            </a:r>
            <a:r>
              <a:rPr lang="en-US" sz="3600" b="0" i="0" u="none" strike="noStrike" cap="none" dirty="0" smtClean="0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old</a:t>
            </a:r>
          </a:p>
          <a:p>
            <a:pPr marL="283464" marR="0" lvl="0" indent="-3850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600" dirty="0" smtClean="0"/>
              <a:t>Enjoy art</a:t>
            </a:r>
            <a:endParaRPr lang="en-US" sz="3600" b="0" i="0" u="none" strike="noStrike" cap="none" dirty="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endParaRPr dirty="0"/>
          </a:p>
          <a:p>
            <a:pPr marL="685800" marR="0" lvl="1" indent="-2921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None/>
            </a:pPr>
            <a:endParaRPr sz="1800" b="0" i="0" u="none" strike="noStrike" cap="none" dirty="0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4605" t="14218" r="2620" b="237"/>
          <a:stretch/>
        </p:blipFill>
        <p:spPr>
          <a:xfrm>
            <a:off x="4724401" y="623455"/>
            <a:ext cx="4045528" cy="4973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" y="654881"/>
            <a:ext cx="2875429" cy="4952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entury Schoolbook"/>
              <a:buNone/>
            </a:pPr>
            <a:r>
              <a:rPr lang="en-US" sz="3800" b="0" i="1" u="none" strike="noStrike" cap="none" dirty="0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High School Experience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875430" y="0"/>
            <a:ext cx="5697071" cy="59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3464" marR="0" lvl="0" indent="-305689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Clubs – </a:t>
            </a:r>
            <a:r>
              <a:rPr lang="en-US" sz="3000" b="0" i="0" u="none" strike="noStrike" cap="none">
                <a:solidFill>
                  <a:srgbClr val="262626"/>
                </a:solidFill>
                <a:sym typeface="Corbel"/>
              </a:rPr>
              <a:t>Red </a:t>
            </a:r>
            <a:r>
              <a:rPr lang="en-US" sz="3000" b="0" i="0" u="none" strike="noStrike" cap="none" smtClean="0">
                <a:solidFill>
                  <a:srgbClr val="262626"/>
                </a:solidFill>
                <a:sym typeface="Corbel"/>
              </a:rPr>
              <a:t>Zone &amp; REAP</a:t>
            </a:r>
            <a:endParaRPr lang="en-US" sz="3000" b="0" i="0" u="none" strike="noStrike" cap="none" dirty="0">
              <a:solidFill>
                <a:srgbClr val="262626"/>
              </a:solidFill>
              <a:sym typeface="Corbel"/>
            </a:endParaRPr>
          </a:p>
          <a:p>
            <a:pPr marL="283464" marR="0" lvl="0" indent="-305689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Success</a:t>
            </a:r>
          </a:p>
          <a:p>
            <a:pPr marL="685800" marR="0" lvl="1" indent="-326072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orbel"/>
              <a:buChar char="–"/>
            </a:pP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Getting ahead in classes</a:t>
            </a:r>
          </a:p>
          <a:p>
            <a:pPr marL="685800" marR="0" lvl="1" indent="-326072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orbel"/>
              <a:buChar char="–"/>
            </a:pP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Move at your own pace</a:t>
            </a:r>
          </a:p>
          <a:p>
            <a:pPr marL="685800" marR="0" lvl="1" indent="-326072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orbel"/>
              <a:buChar char="–"/>
            </a:pP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Retake test</a:t>
            </a:r>
          </a:p>
          <a:p>
            <a:pPr marL="283464" marR="0" lvl="0" indent="-305689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Challenges </a:t>
            </a:r>
          </a:p>
          <a:p>
            <a:pPr marL="685800" marR="0" lvl="1" indent="-326072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orbel"/>
              <a:buChar char="–"/>
            </a:pP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Doing Homework online without internet </a:t>
            </a:r>
          </a:p>
          <a:p>
            <a:pPr marL="685800" marR="0" lvl="1" indent="-326072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orbel"/>
              <a:buChar char="–"/>
            </a:pP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Teachers focus on other students</a:t>
            </a:r>
          </a:p>
          <a:p>
            <a:pPr marL="685800" marR="0" lvl="1" indent="-326072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orbel"/>
              <a:buChar char="–"/>
            </a:pP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Everything on the </a:t>
            </a:r>
            <a:r>
              <a:rPr lang="en-US" sz="3000" b="0" i="0" u="none" strike="noStrike" cap="none" dirty="0" smtClean="0">
                <a:solidFill>
                  <a:srgbClr val="262626"/>
                </a:solidFill>
                <a:sym typeface="Corbel"/>
              </a:rPr>
              <a:t>computers</a:t>
            </a:r>
            <a:endParaRPr lang="en-US" sz="3000" dirty="0"/>
          </a:p>
          <a:p>
            <a:pPr marL="283464" marR="0" lvl="0" indent="-305689" algn="l" rtl="0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 dirty="0"/>
              <a:t>Work better on my own</a:t>
            </a:r>
          </a:p>
          <a:p>
            <a:pPr marL="283464" marR="0" lvl="0" indent="-305689" algn="l" rtl="0">
              <a:lnSpc>
                <a:spcPct val="9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 dirty="0"/>
              <a:t>Taught independence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31127"/>
            <a:ext cx="3214255" cy="241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571500" y="559677"/>
            <a:ext cx="2875429" cy="4952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entury Schoolbook"/>
              <a:buNone/>
            </a:pPr>
            <a:r>
              <a:rPr lang="en-US"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Job Shadow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3464" marR="0" lvl="0" indent="-334264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Owner of Shoe Farm – Went along with my career path</a:t>
            </a:r>
          </a:p>
          <a:p>
            <a:pPr marL="283464" marR="0" lvl="0" indent="-3342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Study business in college</a:t>
            </a:r>
          </a:p>
          <a:p>
            <a:pPr marL="283464" marR="0" lvl="0" indent="-3342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/>
              <a:t>I found the way he expanded his stores interesting</a:t>
            </a:r>
          </a:p>
          <a:p>
            <a:pPr marL="283464" marR="0" lvl="0" indent="-3342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No memorable moment</a:t>
            </a:r>
          </a:p>
          <a:p>
            <a:pPr marL="283464" marR="0" lvl="0" indent="-3342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See myself working in this field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678" y="2057400"/>
            <a:ext cx="3510522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555950" y="170900"/>
            <a:ext cx="2875500" cy="71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entury Schoolbook"/>
              <a:buNone/>
            </a:pPr>
            <a:r>
              <a:rPr lang="en-US"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Pathway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0" y="957816"/>
            <a:ext cx="4686300" cy="565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3464" marR="0" lvl="0" indent="-346964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Computer Repair - </a:t>
            </a:r>
            <a:r>
              <a:rPr lang="en-US" sz="3000"/>
              <a:t>P</a:t>
            </a:r>
            <a:r>
              <a:rPr lang="en-US" sz="3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ursued it on acc</a:t>
            </a:r>
            <a:r>
              <a:rPr lang="en-US" sz="3000"/>
              <a:t>ident</a:t>
            </a:r>
          </a:p>
          <a:p>
            <a:pPr marL="283464" marR="0" lvl="0" indent="-3469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/>
              <a:t>Business owner - teaches word, ppt, etc. </a:t>
            </a:r>
          </a:p>
          <a:p>
            <a:pPr marL="283464" marR="0" lvl="0" indent="-2834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66666"/>
              <a:buFont typeface="Arial"/>
              <a:buChar char="•"/>
            </a:pPr>
            <a:r>
              <a:rPr lang="en-US" sz="3000"/>
              <a:t>Taught me responsibility </a:t>
            </a:r>
          </a:p>
          <a:p>
            <a:pPr marL="283464" marR="0" lvl="0" indent="-283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rgbClr val="26262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174" y="1088250"/>
            <a:ext cx="4076699" cy="3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571500" y="557262"/>
            <a:ext cx="2882400" cy="191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entury Schoolbook"/>
              <a:buNone/>
            </a:pPr>
            <a:r>
              <a:rPr lang="en-US" sz="3800"/>
              <a:t>Post High School Plans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3958900" y="622050"/>
            <a:ext cx="4629300" cy="513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SzPct val="100000"/>
            </a:pPr>
            <a:r>
              <a:rPr lang="en-US" sz="3400" dirty="0" smtClean="0"/>
              <a:t>Near Future</a:t>
            </a:r>
          </a:p>
          <a:p>
            <a:pPr marL="283464" lvl="0" indent="-372364" rtl="0">
              <a:spcBef>
                <a:spcPts val="0"/>
              </a:spcBef>
              <a:buSzPct val="100000"/>
              <a:buChar char="•"/>
            </a:pPr>
            <a:r>
              <a:rPr lang="en-US" sz="3400" dirty="0" smtClean="0"/>
              <a:t>Fresno </a:t>
            </a:r>
            <a:r>
              <a:rPr lang="en-US" sz="3400" dirty="0"/>
              <a:t>State - Accepted</a:t>
            </a:r>
          </a:p>
          <a:p>
            <a:pPr marL="283464" lvl="0" indent="-372364" rtl="0">
              <a:spcBef>
                <a:spcPts val="0"/>
              </a:spcBef>
              <a:buSzPct val="100000"/>
              <a:buChar char="•"/>
            </a:pPr>
            <a:r>
              <a:rPr lang="en-US" sz="3400" dirty="0"/>
              <a:t>Family &amp; FAFSA/CAL Grant Support</a:t>
            </a:r>
          </a:p>
          <a:p>
            <a:pPr marL="283464" lvl="0" indent="-372364" rtl="0">
              <a:spcBef>
                <a:spcPts val="0"/>
              </a:spcBef>
              <a:buSzPct val="100000"/>
              <a:buChar char="•"/>
            </a:pPr>
            <a:r>
              <a:rPr lang="en-US" sz="3400" dirty="0"/>
              <a:t>Graduate with a bachelor's </a:t>
            </a:r>
          </a:p>
          <a:p>
            <a:pPr marL="283464" lvl="0" indent="-283464" rtl="0">
              <a:spcBef>
                <a:spcPts val="0"/>
              </a:spcBef>
              <a:buClr>
                <a:srgbClr val="262626"/>
              </a:buClr>
              <a:buSzPct val="58823"/>
              <a:buFont typeface="Arial"/>
              <a:buNone/>
            </a:pPr>
            <a:endParaRPr sz="3400" dirty="0"/>
          </a:p>
          <a:p>
            <a:pPr marL="283464" lvl="0" indent="-283464" rtl="0">
              <a:spcBef>
                <a:spcPts val="0"/>
              </a:spcBef>
              <a:buClr>
                <a:srgbClr val="262626"/>
              </a:buClr>
              <a:buSzPct val="58823"/>
              <a:buFont typeface="Arial"/>
              <a:buNone/>
            </a:pPr>
            <a:endParaRPr sz="3400" dirty="0"/>
          </a:p>
          <a:p>
            <a:pPr lvl="0">
              <a:spcBef>
                <a:spcPts val="0"/>
              </a:spcBef>
              <a:buNone/>
            </a:pPr>
            <a:endParaRPr sz="3400"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571500" y="2621511"/>
            <a:ext cx="2882400" cy="323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600" y="2621350"/>
            <a:ext cx="3576600" cy="32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Post High School Plans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621510"/>
            <a:ext cx="2882528" cy="3225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1891" y="443345"/>
            <a:ext cx="3851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" panose="02040604050505020304" pitchFamily="18" charset="0"/>
              </a:rPr>
              <a:t>Distant Future</a:t>
            </a:r>
          </a:p>
          <a:p>
            <a:r>
              <a:rPr lang="en-US" sz="3200" dirty="0" smtClean="0">
                <a:latin typeface="Century" panose="02040604050505020304" pitchFamily="18" charset="0"/>
              </a:rPr>
              <a:t>Owner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" panose="02040604050505020304" pitchFamily="18" charset="0"/>
              </a:rPr>
              <a:t>Clothing Store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" panose="02040604050505020304" pitchFamily="18" charset="0"/>
              </a:rPr>
              <a:t>Barber Shop</a:t>
            </a:r>
          </a:p>
          <a:p>
            <a:r>
              <a:rPr lang="en-US" sz="3200" dirty="0" smtClean="0">
                <a:latin typeface="Century" panose="02040604050505020304" pitchFamily="18" charset="0"/>
              </a:rPr>
              <a:t>Expand the companies to other towns and cities</a:t>
            </a:r>
          </a:p>
        </p:txBody>
      </p:sp>
    </p:spTree>
    <p:extLst>
      <p:ext uri="{BB962C8B-B14F-4D97-AF65-F5344CB8AC3E}">
        <p14:creationId xmlns:p14="http://schemas.microsoft.com/office/powerpoint/2010/main" val="271865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571500" y="559677"/>
            <a:ext cx="2875429" cy="4952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entury Schoolbook"/>
              <a:buNone/>
            </a:pPr>
            <a:r>
              <a:rPr lang="en-US" sz="38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Leaving LHS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3464" marR="0" lvl="0" indent="-283464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 smtClean="0">
                <a:solidFill>
                  <a:srgbClr val="262626"/>
                </a:solidFill>
                <a:sym typeface="Corbel"/>
              </a:rPr>
              <a:t>Clubs help out a lot</a:t>
            </a:r>
            <a:endParaRPr lang="en-US" sz="3000" dirty="0"/>
          </a:p>
          <a:p>
            <a:pPr marL="283464" marR="0" lvl="0" indent="-2834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 dirty="0"/>
              <a:t>LHS has shaped me as an outgoing person &amp; a good listener</a:t>
            </a:r>
          </a:p>
          <a:p>
            <a:pPr marL="283464" marR="0" lvl="0" indent="-283464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Char char="•"/>
            </a:pPr>
            <a:r>
              <a:rPr lang="en-US" sz="3000" dirty="0"/>
              <a:t>PBS has taught me</a:t>
            </a:r>
          </a:p>
          <a:p>
            <a:pPr marL="685800" marR="0" lvl="1" indent="-2921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orbel"/>
              <a:buChar char="–"/>
            </a:pPr>
            <a:r>
              <a:rPr lang="en-US" sz="3000" dirty="0"/>
              <a:t>Responsibility </a:t>
            </a:r>
          </a:p>
          <a:p>
            <a:pPr marL="685800" marR="0" lvl="1" indent="-2921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orbel"/>
              <a:buChar char="–"/>
            </a:pPr>
            <a:r>
              <a:rPr lang="en-US" sz="3000" dirty="0"/>
              <a:t>D</a:t>
            </a:r>
            <a:r>
              <a:rPr lang="en-US" sz="3000" b="0" i="0" u="none" strike="noStrike" cap="none" dirty="0">
                <a:solidFill>
                  <a:srgbClr val="262626"/>
                </a:solidFill>
                <a:sym typeface="Corbel"/>
              </a:rPr>
              <a:t>etermination</a:t>
            </a:r>
          </a:p>
          <a:p>
            <a:pPr marL="685800" marR="0" lvl="1" indent="-292100" algn="l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90000"/>
              <a:buFont typeface="Corbel"/>
              <a:buChar char="–"/>
            </a:pPr>
            <a:r>
              <a:rPr lang="en-US" sz="3000" dirty="0"/>
              <a:t>Accepting failure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0" y="2353375"/>
            <a:ext cx="3674699" cy="341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81000" y="559677"/>
            <a:ext cx="8229600" cy="1497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entury Schoolbook"/>
              <a:buNone/>
            </a:pPr>
            <a:r>
              <a:rPr lang="en-US" sz="96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Thank You!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2057400" y="2514600"/>
            <a:ext cx="4686299" cy="3064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Arial"/>
              <a:buNone/>
            </a:pPr>
            <a:r>
              <a:rPr lang="en-US" sz="7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192</Words>
  <Application>Microsoft Office PowerPoint</Application>
  <PresentationFormat>On-screen Show (4:3)</PresentationFormat>
  <Paragraphs>49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Century Schoolbook</vt:lpstr>
      <vt:lpstr>Corbel</vt:lpstr>
      <vt:lpstr>Century</vt:lpstr>
      <vt:lpstr>Arial</vt:lpstr>
      <vt:lpstr>Headlines</vt:lpstr>
      <vt:lpstr>Headlines</vt:lpstr>
      <vt:lpstr>JOSE MENDOZA</vt:lpstr>
      <vt:lpstr>About Me</vt:lpstr>
      <vt:lpstr>High School Experience</vt:lpstr>
      <vt:lpstr>Job Shadow</vt:lpstr>
      <vt:lpstr>Pathway</vt:lpstr>
      <vt:lpstr>Post High School Plans </vt:lpstr>
      <vt:lpstr>Post High School Plans</vt:lpstr>
      <vt:lpstr>Leaving LHS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 MENDOZA</dc:title>
  <dc:creator>Learner</dc:creator>
  <cp:lastModifiedBy>Learner</cp:lastModifiedBy>
  <cp:revision>5</cp:revision>
  <dcterms:modified xsi:type="dcterms:W3CDTF">2017-04-25T17:20:20Z</dcterms:modified>
</cp:coreProperties>
</file>